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56" r:id="rId2"/>
    <p:sldId id="463" r:id="rId3"/>
    <p:sldId id="672" r:id="rId4"/>
    <p:sldId id="673" r:id="rId5"/>
    <p:sldId id="674" r:id="rId6"/>
    <p:sldId id="675" r:id="rId7"/>
    <p:sldId id="502" r:id="rId8"/>
    <p:sldId id="676" r:id="rId9"/>
    <p:sldId id="677" r:id="rId10"/>
    <p:sldId id="678" r:id="rId11"/>
    <p:sldId id="477" r:id="rId12"/>
    <p:sldId id="399" r:id="rId13"/>
    <p:sldId id="409" r:id="rId14"/>
    <p:sldId id="481" r:id="rId15"/>
    <p:sldId id="4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7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6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github.com/soyuztechnologies/Corporate_Full_Stack_Training/blob/master/Day%206/UpdateEntity.txt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oyuztechnologies/Corporate_Full_Stack_Training/blob/master/Day%206/function%20Import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supplierSet GetEntity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EBD6ACB-D4C1-4767-ABC1-A2C3C883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6" y="1376217"/>
            <a:ext cx="11292008" cy="51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Client Side Query with OData</a:t>
            </a:r>
            <a:endParaRPr lang="en-IN" sz="18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25288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0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y home working Premium Vector">
            <a:extLst>
              <a:ext uri="{FF2B5EF4-FFF2-40B4-BE49-F238E27FC236}">
                <a16:creationId xmlns:a16="http://schemas.microsoft.com/office/drawing/2014/main" id="{2C5BAC29-DC0E-4F95-9A6D-73D0564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30" y="604569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 new Entity Set Supplier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the supplier header from </a:t>
            </a:r>
            <a:r>
              <a:rPr lang="en-US" sz="1800" dirty="0"/>
              <a:t>BAPI_EPM_BP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Perform GetEntitySet and GetEntity</a:t>
            </a:r>
          </a:p>
        </p:txBody>
      </p:sp>
    </p:spTree>
    <p:extLst>
      <p:ext uri="{BB962C8B-B14F-4D97-AF65-F5344CB8AC3E}">
        <p14:creationId xmlns:p14="http://schemas.microsoft.com/office/powerpoint/2010/main" val="68085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83185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273CF-F0EA-457A-B235-FCBF9A6449E5}"/>
              </a:ext>
            </a:extLst>
          </p:cNvPr>
          <p:cNvSpPr/>
          <p:nvPr/>
        </p:nvSpPr>
        <p:spPr>
          <a:xfrm>
            <a:off x="350982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135F6-876C-433A-9773-1EFE1E8C89CD}"/>
              </a:ext>
            </a:extLst>
          </p:cNvPr>
          <p:cNvSpPr/>
          <p:nvPr/>
        </p:nvSpPr>
        <p:spPr>
          <a:xfrm>
            <a:off x="5319534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20FA-46C1-4327-AD82-17A97AD0894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39375" y="3173982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8A1AF4-7BBC-4ACF-9957-33ED351535EB}"/>
              </a:ext>
            </a:extLst>
          </p:cNvPr>
          <p:cNvSpPr txBox="1"/>
          <p:nvPr/>
        </p:nvSpPr>
        <p:spPr>
          <a:xfrm>
            <a:off x="3039375" y="2805880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717AE-253E-4A7C-B620-EE3AA6787F26}"/>
              </a:ext>
            </a:extLst>
          </p:cNvPr>
          <p:cNvSpPr/>
          <p:nvPr/>
        </p:nvSpPr>
        <p:spPr>
          <a:xfrm>
            <a:off x="2571781" y="3645075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B4A8D-19C8-47B6-A64D-332712A6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29" y="1594266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9" y="1610802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087" y="1610802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1610802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7" y="4189575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69015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299439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7417514" y="2758206"/>
            <a:ext cx="4136258" cy="2610873"/>
          </a:xfrm>
          <a:prstGeom prst="bentConnector3">
            <a:avLst>
              <a:gd name="adj1" fmla="val -5527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9927</TotalTime>
  <Words>420</Words>
  <Application>Microsoft Office PowerPoint</Application>
  <PresentationFormat>Widescreen</PresentationFormat>
  <Paragraphs>68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1018</cp:revision>
  <dcterms:created xsi:type="dcterms:W3CDTF">2016-07-10T03:33:26Z</dcterms:created>
  <dcterms:modified xsi:type="dcterms:W3CDTF">2021-09-21T09:49:23Z</dcterms:modified>
</cp:coreProperties>
</file>